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ato" panose="020F0502020204030203" pitchFamily="34" charset="77"/>
      <p:regular r:id="rId20"/>
      <p:bold r:id="rId21"/>
      <p:italic r:id="rId22"/>
      <p:boldItalic r:id="rId23"/>
    </p:embeddedFont>
    <p:embeddedFont>
      <p:font typeface="Lato Light" panose="020F0302020204030203" pitchFamily="34" charset="77"/>
      <p:regular r:id="rId24"/>
      <p:italic r:id="rId25"/>
    </p:embeddedFont>
    <p:embeddedFont>
      <p:font typeface="Quicksand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3FF"/>
    <a:srgbClr val="8B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EB12-5520-4832-98E4-30071C0CE0F9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1256-CA63-4CF9-B11C-E2757A7752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3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tar, water, sky, blue&#10;&#10;Description automatically generated">
            <a:extLst>
              <a:ext uri="{FF2B5EF4-FFF2-40B4-BE49-F238E27FC236}">
                <a16:creationId xmlns:a16="http://schemas.microsoft.com/office/drawing/2014/main" id="{DF90C7BE-419B-4B4F-919C-44A431AE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1491A-3801-4B46-88EF-B38B5C34B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90" y="539749"/>
            <a:ext cx="9144000" cy="114141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1323E-778C-9B4D-BADF-A78B2E303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90" y="17732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C14F-0C11-7941-8387-FFFA5208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6740-2512-7D4F-A44D-96A6C6ED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69EFE-51ED-9541-A681-AEE5448C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9454BC5D-E227-9C4A-9AA0-DF411151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567664"/>
            <a:ext cx="2286000" cy="35433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AC4AA2-F829-4427-B199-2F04E4C16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9" y="539749"/>
            <a:ext cx="9143999" cy="349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103A5D-3E88-4750-9D23-2981B2949B13}"/>
              </a:ext>
            </a:extLst>
          </p:cNvPr>
          <p:cNvSpPr/>
          <p:nvPr userDrawn="1"/>
        </p:nvSpPr>
        <p:spPr>
          <a:xfrm>
            <a:off x="288626" y="2018297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6C7F283E-AFE8-4615-92B7-F5CD8306E5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77" y="2885460"/>
            <a:ext cx="3806465" cy="4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star, light&#10;&#10;Description automatically generated">
            <a:extLst>
              <a:ext uri="{FF2B5EF4-FFF2-40B4-BE49-F238E27FC236}">
                <a16:creationId xmlns:a16="http://schemas.microsoft.com/office/drawing/2014/main" id="{55AD74FC-AA50-D843-9A05-00752194B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69BE45-6835-4012-9ED7-7F627C3D8F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E4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54CE9-84D6-324E-A457-BD3C8619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Quicksand" panose="020703030000000600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2C2F-83D1-2942-BA0E-4C9628F9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2164-92CE-854D-AA7E-30271F85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CAA74-08F2-0F47-BE1E-450DD27A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3B4177-710D-0B40-949C-0FB3F032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0564" cy="325019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9834-D143-6543-AA86-F2B7D37E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C33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CAE9-ACA3-2C43-B8F8-550935C9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4205-259A-9F4B-B559-6C0C6695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6BCA-A1C4-C445-A459-A2638D71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E9D8-07B8-E041-9A1E-454B44AC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94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69C2-E0FE-9E47-A2CF-706C22AE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C182B-6E2E-384B-BAA9-49BE154EE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2639D-C21F-B74F-801B-53791BE3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B42F-E4D1-F54B-82AC-17CBA451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CB35-AB9C-3F45-9DBF-B6BAB366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8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A07A-2FD7-9040-A979-AA76A545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56BB-1D4D-E243-B026-DB661B4A3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44022-4BC1-5341-838E-2497A7F9D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CC17-3D36-854E-93F9-1BF58B6A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EB78B-BD47-804F-A761-0CEBBBA3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0F0E7-EBC4-924A-AC66-5224D966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346D-699E-B248-8A2F-B7CF9EF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024E-54F7-DB4E-9A89-EF03C5A6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B9CD-8894-B045-9EC4-C807D7507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D82A-D23A-CA43-91F2-250862BFE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F1283-AAC2-134E-BC74-CB7B700F4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AA0FC-7849-6147-B5D3-CFEFF39A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A7642-4945-EC49-9823-36E00246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B39A6-586C-D047-9E35-A185E510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EF75-5AB9-694F-843A-30E82989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8296E-A8D0-7E45-A88E-09289A0E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5E78E-BE45-364D-BAC4-11DFEBB5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39350-A4AD-7F44-BE1D-BED4AFCB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6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E6DB2-842D-8246-A279-468FB1F7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969FC-F693-A646-8C44-EF290C9F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96A0-E6CD-BA4B-BB57-A4D70D95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E0EB-3BD7-6D44-93FE-DDEC9626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CD35-2897-F945-A45F-4EC48B7A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02931-E2AD-5F4B-8CED-3048C1CF2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4FD7-AB6C-AE49-BDC6-5D10F80B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37E8F-BB4D-F54F-B1CF-1218D67C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E1819-5EA4-8243-8AED-EDC34D32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B27B-E475-9141-A524-E44F69ED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C33FF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EBE6B-03CC-BC42-8441-2BEBBA515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146D7-0B64-0441-9627-B56180A88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366A4-751F-924D-B22E-6435D117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F25F-BFAE-8744-923C-8A7E3CF2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3E23E-656E-A34B-80FD-85C2DF46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77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244A3-033E-C347-9459-F0BA4C52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783A-D948-1441-9AC1-8C962E9BE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3A809-A8EC-9646-B62C-00520E584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171E-228E-498E-BE72-191BB28E4A28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04B6-BEC1-C043-AC62-E982BF85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E82B-DE65-744C-A960-5D0A81D8E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563B-EC2E-4E5D-B6DF-AC4D4E4E4CC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F19F0-E836-49F3-99AD-DE8B76CF92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9119"/>
            <a:ext cx="12192000" cy="1207294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891594AE-34EC-4351-9BC5-B5BEA8E1DF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3388" y="2557267"/>
            <a:ext cx="3299512" cy="3408962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95796604-B863-4DFB-ABF0-069C1F11D3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00" y="4782540"/>
            <a:ext cx="1021893" cy="15839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B29A832-B771-4D4F-A48E-49500CFC15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39" y="198920"/>
            <a:ext cx="2700823" cy="3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33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C33F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A1E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A1E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87D0-0B7B-44AD-88A1-72C56C70D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update is beschikbaar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F6D58-0ACF-46DB-916F-5D347344A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81284-B163-4267-A715-1DC232A40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14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F58B-BC75-4710-8D84-26397B59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Recap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EDFC-B5A0-4A93-ADAE-A4903381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DC5143-67F6-40A7-8271-0FA8B39B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55" y="205642"/>
            <a:ext cx="4899133" cy="5624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C494D4-7D09-4C29-95DB-B6EF9794A6C4}"/>
              </a:ext>
            </a:extLst>
          </p:cNvPr>
          <p:cNvCxnSpPr>
            <a:cxnSpLocks/>
          </p:cNvCxnSpPr>
          <p:nvPr/>
        </p:nvCxnSpPr>
        <p:spPr>
          <a:xfrm>
            <a:off x="4585446" y="2335305"/>
            <a:ext cx="614083" cy="0"/>
          </a:xfrm>
          <a:prstGeom prst="line">
            <a:avLst/>
          </a:prstGeom>
          <a:ln w="28575">
            <a:solidFill>
              <a:srgbClr val="5C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69440D-D1D7-46BD-B3EC-704D947E3EF8}"/>
              </a:ext>
            </a:extLst>
          </p:cNvPr>
          <p:cNvCxnSpPr>
            <a:cxnSpLocks/>
          </p:cNvCxnSpPr>
          <p:nvPr/>
        </p:nvCxnSpPr>
        <p:spPr>
          <a:xfrm>
            <a:off x="3971363" y="3370729"/>
            <a:ext cx="614083" cy="0"/>
          </a:xfrm>
          <a:prstGeom prst="line">
            <a:avLst/>
          </a:prstGeom>
          <a:ln w="28575">
            <a:solidFill>
              <a:srgbClr val="5C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A1E54D-BD88-4E4E-A45B-59DC665153CE}"/>
              </a:ext>
            </a:extLst>
          </p:cNvPr>
          <p:cNvCxnSpPr>
            <a:cxnSpLocks/>
          </p:cNvCxnSpPr>
          <p:nvPr/>
        </p:nvCxnSpPr>
        <p:spPr>
          <a:xfrm>
            <a:off x="3917575" y="2138082"/>
            <a:ext cx="259978" cy="0"/>
          </a:xfrm>
          <a:prstGeom prst="line">
            <a:avLst/>
          </a:prstGeom>
          <a:ln w="28575">
            <a:solidFill>
              <a:srgbClr val="5C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B366D6-D414-4EAB-A948-B1AFB074749E}"/>
              </a:ext>
            </a:extLst>
          </p:cNvPr>
          <p:cNvCxnSpPr>
            <a:cxnSpLocks/>
          </p:cNvCxnSpPr>
          <p:nvPr/>
        </p:nvCxnSpPr>
        <p:spPr>
          <a:xfrm>
            <a:off x="6369422" y="4679576"/>
            <a:ext cx="1483660" cy="0"/>
          </a:xfrm>
          <a:prstGeom prst="line">
            <a:avLst/>
          </a:prstGeom>
          <a:ln w="28575">
            <a:solidFill>
              <a:srgbClr val="5C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7E62-96DF-4E52-B325-04BAD50C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D5633-CBF9-4F5C-A29F-5A32429F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5622" cy="325019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Open het werkblad ga je zelf aan de slag!</a:t>
            </a:r>
          </a:p>
          <a:p>
            <a:endParaRPr lang="nl-NL" dirty="0"/>
          </a:p>
          <a:p>
            <a:r>
              <a:rPr lang="nl-NL" dirty="0"/>
              <a:t>In de tweede opdracht ga je in groepjes een app </a:t>
            </a:r>
            <a:r>
              <a:rPr lang="nl-NL" dirty="0" err="1"/>
              <a:t>redesignen</a:t>
            </a:r>
            <a:r>
              <a:rPr lang="nl-NL" dirty="0"/>
              <a:t>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A6DBABFF-0537-4F35-84AA-F0D9340960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028" y="3998595"/>
            <a:ext cx="1753482" cy="2768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6E01FF-995A-40BA-9E68-6C2F8C7E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750" y="1312821"/>
            <a:ext cx="3395060" cy="48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2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5C36-95F2-48C5-807F-086A16BA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 beschikbaar!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2836C-5105-429D-A2EB-7587F654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5C33FF"/>
                </a:solidFill>
              </a:rPr>
              <a:t>Komt dit scherm bekend voort?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Play Store finally testing simultaneous app downloads - Android ...">
            <a:extLst>
              <a:ext uri="{FF2B5EF4-FFF2-40B4-BE49-F238E27FC236}">
                <a16:creationId xmlns:a16="http://schemas.microsoft.com/office/drawing/2014/main" id="{EB7E88DF-6E39-496A-8E81-A504CF61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02" y="751114"/>
            <a:ext cx="2393449" cy="49189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neemt beheermacht Windows 10 deels over - AG Connect">
            <a:extLst>
              <a:ext uri="{FF2B5EF4-FFF2-40B4-BE49-F238E27FC236}">
                <a16:creationId xmlns:a16="http://schemas.microsoft.com/office/drawing/2014/main" id="{494FD9A0-9CBB-4AB8-A8E2-89674F50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8" y="3429000"/>
            <a:ext cx="4680858" cy="3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A97A-C304-4F11-B54D-41F254AF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Misschien heb je al gehoord van iOS 14?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2BA3-AC58-4E5C-9213-6C54DE36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iOS is de software (besturingssysteem / OS) die </a:t>
            </a:r>
            <a:r>
              <a:rPr lang="nl-NL" dirty="0" err="1"/>
              <a:t>iPhone’s</a:t>
            </a:r>
            <a:r>
              <a:rPr lang="nl-NL" dirty="0"/>
              <a:t> gebruiken.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The new Home Screen and widgets in iOS 14 displayed on iPhone 11 Pro.">
            <a:extLst>
              <a:ext uri="{FF2B5EF4-FFF2-40B4-BE49-F238E27FC236}">
                <a16:creationId xmlns:a16="http://schemas.microsoft.com/office/drawing/2014/main" id="{D0665773-C7D1-4C85-BCFB-8510B9E65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5324" r="12574" b="4127"/>
          <a:stretch/>
        </p:blipFill>
        <p:spPr bwMode="auto">
          <a:xfrm>
            <a:off x="0" y="2769326"/>
            <a:ext cx="2393894" cy="40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new App Library in iOS 14 displayed on iPhone 11 Pro.">
            <a:extLst>
              <a:ext uri="{FF2B5EF4-FFF2-40B4-BE49-F238E27FC236}">
                <a16:creationId xmlns:a16="http://schemas.microsoft.com/office/drawing/2014/main" id="{FC2875FE-1297-48AE-8631-25544FBB9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5778" r="16188" b="4571"/>
          <a:stretch/>
        </p:blipFill>
        <p:spPr bwMode="auto">
          <a:xfrm>
            <a:off x="2393894" y="2768400"/>
            <a:ext cx="2250439" cy="40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3300-F182-4B32-AE10-C893E83D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E260-49CD-475C-868B-BF728D9C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een </a:t>
            </a:r>
            <a:r>
              <a:rPr lang="nl-NL" dirty="0">
                <a:solidFill>
                  <a:srgbClr val="5C33FF"/>
                </a:solidFill>
              </a:rPr>
              <a:t>update</a:t>
            </a:r>
            <a:r>
              <a:rPr lang="nl-NL" dirty="0"/>
              <a:t> wordt een </a:t>
            </a:r>
            <a:r>
              <a:rPr lang="nl-NL" dirty="0">
                <a:solidFill>
                  <a:srgbClr val="5C33FF"/>
                </a:solidFill>
              </a:rPr>
              <a:t>nieuwe</a:t>
            </a:r>
            <a:r>
              <a:rPr lang="nl-NL" dirty="0"/>
              <a:t> </a:t>
            </a:r>
            <a:r>
              <a:rPr lang="nl-NL" dirty="0">
                <a:solidFill>
                  <a:srgbClr val="5C33FF"/>
                </a:solidFill>
              </a:rPr>
              <a:t>versie</a:t>
            </a:r>
            <a:r>
              <a:rPr lang="nl-NL" dirty="0"/>
              <a:t> van </a:t>
            </a:r>
            <a:br>
              <a:rPr lang="nl-NL" dirty="0"/>
            </a:br>
            <a:r>
              <a:rPr lang="nl-NL" dirty="0"/>
              <a:t>	een </a:t>
            </a:r>
            <a:r>
              <a:rPr lang="nl-NL" dirty="0">
                <a:solidFill>
                  <a:srgbClr val="5C33FF"/>
                </a:solidFill>
              </a:rPr>
              <a:t>app</a:t>
            </a:r>
            <a:r>
              <a:rPr lang="nl-NL" dirty="0"/>
              <a:t> (zoals Instagram), </a:t>
            </a:r>
            <a:br>
              <a:rPr lang="nl-NL" dirty="0"/>
            </a:br>
            <a:r>
              <a:rPr lang="nl-NL" dirty="0"/>
              <a:t>	</a:t>
            </a:r>
            <a:r>
              <a:rPr lang="nl-NL" dirty="0">
                <a:solidFill>
                  <a:srgbClr val="5C33FF"/>
                </a:solidFill>
              </a:rPr>
              <a:t>programma</a:t>
            </a:r>
            <a:r>
              <a:rPr lang="nl-NL" dirty="0"/>
              <a:t> (Chrome),</a:t>
            </a:r>
            <a:br>
              <a:rPr lang="nl-NL" dirty="0"/>
            </a:br>
            <a:r>
              <a:rPr lang="nl-NL" dirty="0"/>
              <a:t>	of </a:t>
            </a:r>
            <a:r>
              <a:rPr lang="nl-NL" dirty="0">
                <a:solidFill>
                  <a:srgbClr val="5C33FF"/>
                </a:solidFill>
              </a:rPr>
              <a:t>besturingssysteem</a:t>
            </a:r>
            <a:r>
              <a:rPr lang="nl-NL" dirty="0"/>
              <a:t> (Windows, Android)</a:t>
            </a:r>
            <a:br>
              <a:rPr lang="nl-NL" dirty="0"/>
            </a:br>
            <a:r>
              <a:rPr lang="nl-NL" dirty="0"/>
              <a:t>geïnstalleerd.</a:t>
            </a:r>
          </a:p>
        </p:txBody>
      </p:sp>
    </p:spTree>
    <p:extLst>
      <p:ext uri="{BB962C8B-B14F-4D97-AF65-F5344CB8AC3E}">
        <p14:creationId xmlns:p14="http://schemas.microsoft.com/office/powerpoint/2010/main" val="54841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52A1-D2EE-4633-8160-31D2AA3A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updates?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21BF-B127-4399-9020-0B3AED8F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5C33FF"/>
                </a:solidFill>
              </a:rPr>
              <a:t>Waarom wordt software geüpdatet?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Er zijn vaak drie redenen om een nieuwe versie uit te brengen:</a:t>
            </a:r>
          </a:p>
          <a:p>
            <a:r>
              <a:rPr lang="nl-NL" dirty="0"/>
              <a:t>Nieuwe functionaliteiten		‘features!’</a:t>
            </a:r>
          </a:p>
          <a:p>
            <a:r>
              <a:rPr lang="nl-NL" dirty="0"/>
              <a:t>Beveiliging verbeteren		‘security patches’</a:t>
            </a:r>
          </a:p>
          <a:p>
            <a:r>
              <a:rPr lang="nl-NL" dirty="0"/>
              <a:t>Fouten er uithalen			‘bug </a:t>
            </a:r>
            <a:r>
              <a:rPr lang="nl-NL" dirty="0" err="1"/>
              <a:t>fixes</a:t>
            </a:r>
            <a:r>
              <a:rPr lang="nl-NL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226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74EA-5DCA-48AE-8AFA-4C1C0076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functionaliteiten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23409-C2BF-4EB3-AB83-75058DB3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Vaak willen bedrijven nieuwe functionaliteiten toevoegen aan een app om de app nog beter te maken. </a:t>
            </a:r>
          </a:p>
          <a:p>
            <a:pPr lvl="1"/>
            <a:r>
              <a:rPr lang="nl-NL" dirty="0"/>
              <a:t>Dit kan klein zijn zoals nieuwe </a:t>
            </a:r>
            <a:r>
              <a:rPr lang="nl-NL" dirty="0" err="1"/>
              <a:t>emoij</a:t>
            </a:r>
            <a:r>
              <a:rPr lang="nl-NL" dirty="0"/>
              <a:t> in whatsapp</a:t>
            </a:r>
          </a:p>
          <a:p>
            <a:pPr lvl="1"/>
            <a:r>
              <a:rPr lang="nl-NL" dirty="0"/>
              <a:t>Of complete </a:t>
            </a:r>
            <a:r>
              <a:rPr lang="nl-NL" dirty="0" err="1"/>
              <a:t>redesigns</a:t>
            </a:r>
            <a:r>
              <a:rPr lang="nl-NL" dirty="0"/>
              <a:t> zoals Facebook web laatst</a:t>
            </a:r>
          </a:p>
        </p:txBody>
      </p:sp>
      <p:pic>
        <p:nvPicPr>
          <p:cNvPr id="3074" name="Picture 2" descr="New Facebook interface has arrived! 6 major changes in the FB beta ...">
            <a:extLst>
              <a:ext uri="{FF2B5EF4-FFF2-40B4-BE49-F238E27FC236}">
                <a16:creationId xmlns:a16="http://schemas.microsoft.com/office/drawing/2014/main" id="{580F39A5-D8B7-4768-ADE6-AAEE2D9A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3" y="3551533"/>
            <a:ext cx="4194875" cy="28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 pakt uit met simpelere weergave en donkere modus: zo ...">
            <a:extLst>
              <a:ext uri="{FF2B5EF4-FFF2-40B4-BE49-F238E27FC236}">
                <a16:creationId xmlns:a16="http://schemas.microsoft.com/office/drawing/2014/main" id="{7ECA847E-F9DC-47C3-8BF9-D576AD41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50" y="3551533"/>
            <a:ext cx="4729279" cy="28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621FDEB-BD9E-4F7B-AE82-370F21A12814}"/>
              </a:ext>
            </a:extLst>
          </p:cNvPr>
          <p:cNvSpPr/>
          <p:nvPr/>
        </p:nvSpPr>
        <p:spPr>
          <a:xfrm>
            <a:off x="5033075" y="4762741"/>
            <a:ext cx="706464" cy="428787"/>
          </a:xfrm>
          <a:prstGeom prst="rightArrow">
            <a:avLst/>
          </a:prstGeom>
          <a:solidFill>
            <a:srgbClr val="5C33FF"/>
          </a:solidFill>
          <a:ln>
            <a:solidFill>
              <a:srgbClr val="5C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5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BDD7-DA2D-42A8-A9D6-047E8802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Beveiliging verbeteren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6E21-75F6-4EBB-B3F4-370ADF52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9188" cy="4351338"/>
          </a:xfrm>
        </p:spPr>
        <p:txBody>
          <a:bodyPr/>
          <a:lstStyle/>
          <a:p>
            <a:r>
              <a:rPr lang="nl-NL" dirty="0"/>
              <a:t>In apps en misschien nog belangrijker besturingssystemen zoals Windows en Android worden soms beveiligingsrisico’s gevonden</a:t>
            </a:r>
          </a:p>
          <a:p>
            <a:pPr lvl="1"/>
            <a:r>
              <a:rPr lang="nl-NL" dirty="0"/>
              <a:t>Zoom (videobellen) had een fout waardoor mensen gespreken konden binnen vallen</a:t>
            </a:r>
          </a:p>
          <a:p>
            <a:r>
              <a:rPr lang="nl-NL" dirty="0"/>
              <a:t>Developers herschrijven dan wat code zodat dit niet meer kan.</a:t>
            </a:r>
          </a:p>
          <a:p>
            <a:r>
              <a:rPr lang="nl-NL" dirty="0"/>
              <a:t>De nieuwe code wordt als een update naar je device gestuurd!</a:t>
            </a:r>
          </a:p>
        </p:txBody>
      </p:sp>
    </p:spTree>
    <p:extLst>
      <p:ext uri="{BB962C8B-B14F-4D97-AF65-F5344CB8AC3E}">
        <p14:creationId xmlns:p14="http://schemas.microsoft.com/office/powerpoint/2010/main" val="38017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44F0-D13B-48E3-A447-05278BED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Fouten er uithalen</a:t>
            </a:r>
          </a:p>
        </p:txBody>
      </p:sp>
      <p:pic>
        <p:nvPicPr>
          <p:cNvPr id="4098" name="Picture 2" descr="iOS 7 beta 6 could fix iPhone 5, 4S app crashing - PhonesReviews ...">
            <a:extLst>
              <a:ext uri="{FF2B5EF4-FFF2-40B4-BE49-F238E27FC236}">
                <a16:creationId xmlns:a16="http://schemas.microsoft.com/office/drawing/2014/main" id="{EACFCB4F-6224-4608-AFF8-63011EDF5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" b="10563"/>
          <a:stretch/>
        </p:blipFill>
        <p:spPr bwMode="auto">
          <a:xfrm>
            <a:off x="4237963" y="2235601"/>
            <a:ext cx="3504265" cy="2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pdate: Pulled] Latest Google app beta (v8.14.12) repeatedly ...">
            <a:extLst>
              <a:ext uri="{FF2B5EF4-FFF2-40B4-BE49-F238E27FC236}">
                <a16:creationId xmlns:a16="http://schemas.microsoft.com/office/drawing/2014/main" id="{66FD6E19-0B41-46CC-A62A-A675641A4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33220" r="2843" b="36497"/>
          <a:stretch/>
        </p:blipFill>
        <p:spPr bwMode="auto">
          <a:xfrm>
            <a:off x="444284" y="2235601"/>
            <a:ext cx="3254644" cy="20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crosoft voorziet Blue Screen of Death van qr-code - Security.NL">
            <a:extLst>
              <a:ext uri="{FF2B5EF4-FFF2-40B4-BE49-F238E27FC236}">
                <a16:creationId xmlns:a16="http://schemas.microsoft.com/office/drawing/2014/main" id="{9A6D8A8B-FD6C-4648-97CA-CC3582C0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3" y="2235601"/>
            <a:ext cx="3606388" cy="20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7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096A-2565-4C1B-A46E-BF8D80D6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Fouten er uithalen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420E-E36B-49C8-84E0-E9F1B9A4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84341" cy="4351338"/>
          </a:xfrm>
        </p:spPr>
        <p:txBody>
          <a:bodyPr/>
          <a:lstStyle/>
          <a:p>
            <a:r>
              <a:rPr lang="nl-NL" dirty="0"/>
              <a:t>Code is complex, en soms zijn er daarom nog </a:t>
            </a:r>
            <a:r>
              <a:rPr lang="nl-NL" dirty="0">
                <a:solidFill>
                  <a:srgbClr val="5C33FF"/>
                </a:solidFill>
              </a:rPr>
              <a:t>foutjes</a:t>
            </a:r>
            <a:r>
              <a:rPr lang="nl-NL" dirty="0"/>
              <a:t> waardoor de app of zelfs heel je laptop vastloopt.</a:t>
            </a:r>
          </a:p>
          <a:p>
            <a:r>
              <a:rPr lang="nl-NL" dirty="0"/>
              <a:t>Developers doen veel tests voordat ze een update uitbrengen om dit te voorkomen.</a:t>
            </a:r>
          </a:p>
          <a:p>
            <a:pPr lvl="1"/>
            <a:r>
              <a:rPr lang="nl-NL" dirty="0"/>
              <a:t>Maar soms gebeurd er iets wat ze niet voorspeld hadden</a:t>
            </a:r>
          </a:p>
          <a:p>
            <a:pPr lvl="1"/>
            <a:r>
              <a:rPr lang="nl-NL" dirty="0"/>
              <a:t>Dan heb je te maken met een </a:t>
            </a:r>
            <a:r>
              <a:rPr lang="nl-NL" dirty="0">
                <a:solidFill>
                  <a:srgbClr val="5C33FF"/>
                </a:solidFill>
              </a:rPr>
              <a:t>bug</a:t>
            </a:r>
          </a:p>
          <a:p>
            <a:r>
              <a:rPr lang="nl-NL" dirty="0"/>
              <a:t>Zodra de </a:t>
            </a:r>
            <a:r>
              <a:rPr lang="nl-NL" dirty="0" err="1"/>
              <a:t>developer</a:t>
            </a:r>
            <a:r>
              <a:rPr lang="nl-NL" dirty="0"/>
              <a:t> een oplossing heeft gemaakt brengen ze een update uit!</a:t>
            </a:r>
          </a:p>
        </p:txBody>
      </p:sp>
    </p:spTree>
    <p:extLst>
      <p:ext uri="{BB962C8B-B14F-4D97-AF65-F5344CB8AC3E}">
        <p14:creationId xmlns:p14="http://schemas.microsoft.com/office/powerpoint/2010/main" val="5181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" id="{DA6279B8-AE29-4C33-9AB5-C1599F214A96}" vid="{05BDDE6F-CB99-4932-9A8A-7FC4B008D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541</TotalTime>
  <Words>305</Words>
  <Application>Microsoft Macintosh PowerPoint</Application>
  <PresentationFormat>Breedbeeld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Quicksand</vt:lpstr>
      <vt:lpstr>Arial</vt:lpstr>
      <vt:lpstr>Calibri Light</vt:lpstr>
      <vt:lpstr>Lato</vt:lpstr>
      <vt:lpstr>Calibri</vt:lpstr>
      <vt:lpstr>Lato Light</vt:lpstr>
      <vt:lpstr>DB</vt:lpstr>
      <vt:lpstr>Een update is beschikbaar</vt:lpstr>
      <vt:lpstr>Update beschikbaar!</vt:lpstr>
      <vt:lpstr>Misschien heb je al gehoord van iOS 14?</vt:lpstr>
      <vt:lpstr>Update</vt:lpstr>
      <vt:lpstr>Waarom updates?</vt:lpstr>
      <vt:lpstr>Nieuwe functionaliteiten</vt:lpstr>
      <vt:lpstr>Beveiliging verbeteren</vt:lpstr>
      <vt:lpstr>Fouten er uithalen</vt:lpstr>
      <vt:lpstr>Fouten er uithalen</vt:lpstr>
      <vt:lpstr>Recap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corona app</dc:title>
  <dc:creator>Middel, L.M.</dc:creator>
  <cp:lastModifiedBy>Kirsten van der Winden</cp:lastModifiedBy>
  <cp:revision>78</cp:revision>
  <dcterms:created xsi:type="dcterms:W3CDTF">2020-04-30T13:12:06Z</dcterms:created>
  <dcterms:modified xsi:type="dcterms:W3CDTF">2021-03-22T14:41:01Z</dcterms:modified>
</cp:coreProperties>
</file>